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112" d="100"/>
          <a:sy n="112" d="100"/>
        </p:scale>
        <p:origin x="-552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5F8D0-5E8F-41DF-91B1-F16C988BADF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F8142-465D-43C5-B748-D5C6755D4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92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Houston Street  2) Window Sill   3) Elm Street  4) Grassy Knoll  5)  Triple</a:t>
            </a:r>
            <a:r>
              <a:rPr lang="en-US" baseline="0" dirty="0"/>
              <a:t> Underpass  6) Oak Cliff  7)  Federal building annex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8142-465D-43C5-B748-D5C6755D4C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8.xml"/><Relationship Id="rId7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eaker.com/user/thelonegunman/ep-121-the-primer" TargetMode="External"/><Relationship Id="rId2" Type="http://schemas.openxmlformats.org/officeDocument/2006/relationships/hyperlink" Target="https://www.earthcam.com/usa/texas/dallas/dealeyplaza/?content=about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hyperlink" Target="http://situationtheatre.com/news-fuse/jfk-died-in-a-fistfight" TargetMode="External"/><Relationship Id="rId4" Type="http://schemas.openxmlformats.org/officeDocument/2006/relationships/hyperlink" Target="https://twitter.com/hashtag/crimeboar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2ABA-5C14-4564-8F29-911B24BD7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JFK:  What Really Happened?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B4A9E-149C-4C38-B1C4-301E52629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215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9" t="7218" r="2842" b="45113"/>
          <a:stretch/>
        </p:blipFill>
        <p:spPr>
          <a:xfrm>
            <a:off x="6391094" y="83127"/>
            <a:ext cx="5012181" cy="2926079"/>
          </a:xfrm>
          <a:prstGeom prst="rect">
            <a:avLst/>
          </a:prstGeom>
        </p:spPr>
      </p:pic>
      <p:pic>
        <p:nvPicPr>
          <p:cNvPr id="7" name="Picture 6">
            <a:hlinkClick r:id="rId3" action="ppaction://hlinksldjump" highlightClick="1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48" y="539289"/>
            <a:ext cx="7266701" cy="6220666"/>
          </a:xfrm>
          <a:prstGeom prst="rect">
            <a:avLst/>
          </a:prstGeom>
        </p:spPr>
      </p:pic>
      <p:pic>
        <p:nvPicPr>
          <p:cNvPr id="4" name="Picture 3">
            <a:hlinkClick r:id="" action="ppaction://hlinkshowjump?jump=nextslide" highlightClick="1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204" y="0"/>
            <a:ext cx="1885950" cy="2171700"/>
          </a:xfrm>
          <a:prstGeom prst="rect">
            <a:avLst/>
          </a:prstGeom>
        </p:spPr>
      </p:pic>
      <p:pic>
        <p:nvPicPr>
          <p:cNvPr id="5" name="Picture 4">
            <a:hlinkClick r:id="rId6" action="ppaction://hlinksldjump" highlightClick="1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79" y="4460641"/>
            <a:ext cx="1914525" cy="2209800"/>
          </a:xfrm>
          <a:prstGeom prst="rect">
            <a:avLst/>
          </a:prstGeom>
        </p:spPr>
      </p:pic>
      <p:pic>
        <p:nvPicPr>
          <p:cNvPr id="6" name="Picture 5">
            <a:hlinkClick r:id="rId8" action="ppaction://hlinksldjump" highlightClick="1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923" y="4547062"/>
            <a:ext cx="3051815" cy="204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8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06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20634"/>
            <a:ext cx="10018713" cy="2117765"/>
          </a:xfrm>
        </p:spPr>
        <p:txBody>
          <a:bodyPr/>
          <a:lstStyle/>
          <a:p>
            <a:r>
              <a:rPr lang="en-US" dirty="0"/>
              <a:t>John Fitzgerald Kennedy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7553" y="2553195"/>
            <a:ext cx="955547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War Hero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Loved by the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Enemies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Mafia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Military Leaders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Ex Cubans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USSR</a:t>
            </a:r>
          </a:p>
          <a:p>
            <a:endParaRPr lang="en-US" dirty="0"/>
          </a:p>
        </p:txBody>
      </p:sp>
      <p:pic>
        <p:nvPicPr>
          <p:cNvPr id="4" name="Picture 3" descr="File:Target 10 points.sv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73" y="5890361"/>
            <a:ext cx="960727" cy="96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0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20634"/>
            <a:ext cx="10018713" cy="653143"/>
          </a:xfrm>
        </p:spPr>
        <p:txBody>
          <a:bodyPr>
            <a:normAutofit fontScale="90000"/>
          </a:bodyPr>
          <a:lstStyle/>
          <a:p>
            <a:r>
              <a:rPr lang="en-US" dirty="0"/>
              <a:t>Lee Harvey Oswald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1938" y="1116281"/>
            <a:ext cx="726769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Former marine (1,4,5)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Compassionate discharge (1,4,5)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Defected to USSR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Married Russian woman 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Returned to US after 2 ½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Two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Separated from wife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Worked at TSBD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Owned a </a:t>
            </a:r>
            <a:r>
              <a:rPr lang="en-US" sz="2800" dirty="0" err="1"/>
              <a:t>Caracano</a:t>
            </a:r>
            <a:r>
              <a:rPr lang="en-US" sz="2800" dirty="0"/>
              <a:t> rifle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Was seen carrying a bag 24”-36” long into work that day</a:t>
            </a:r>
          </a:p>
          <a:p>
            <a:endParaRPr lang="en-US" dirty="0"/>
          </a:p>
        </p:txBody>
      </p:sp>
      <p:pic>
        <p:nvPicPr>
          <p:cNvPr id="6" name="Picture 5" descr="File:Target 10 points.sv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73" y="5890361"/>
            <a:ext cx="960727" cy="96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20634"/>
            <a:ext cx="10018713" cy="653143"/>
          </a:xfrm>
        </p:spPr>
        <p:txBody>
          <a:bodyPr>
            <a:normAutofit fontScale="90000"/>
          </a:bodyPr>
          <a:lstStyle/>
          <a:p>
            <a:r>
              <a:rPr lang="en-US" dirty="0"/>
              <a:t>November 22, 1963 – </a:t>
            </a:r>
            <a:r>
              <a:rPr lang="en-US" dirty="0" err="1">
                <a:hlinkClick r:id="" action="ppaction://hlinkshowjump?jump=nextslide"/>
              </a:rPr>
              <a:t>Daeley</a:t>
            </a:r>
            <a:r>
              <a:rPr lang="en-US" dirty="0">
                <a:hlinkClick r:id="" action="ppaction://hlinkshowjump?jump=nextslide"/>
              </a:rPr>
              <a:t> Plaza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91938" y="1116281"/>
            <a:ext cx="726769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Three shots fired from TSBD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Building searched (1 hour)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Oswald missing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Had gone to his boarding house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Oswald's picture circulated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Oswald spotted 15 </a:t>
            </a:r>
            <a:r>
              <a:rPr lang="en-US" sz="2400" dirty="0" err="1"/>
              <a:t>mins</a:t>
            </a:r>
            <a:r>
              <a:rPr lang="en-US" sz="2400" dirty="0"/>
              <a:t> later by police officer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Oswald shot police officer with pistol and ran to the Texas Theatre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1:50 Oswald arrested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Oswald claimed innocence, said he was a "patsy“</a:t>
            </a:r>
          </a:p>
          <a:p>
            <a:pPr lvl="0"/>
            <a:r>
              <a:rPr lang="en-US" sz="2400" dirty="0"/>
              <a:t>                              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LB Johnson became president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Two days later while Oswald was being moved, he was shot by Jack Ruby</a:t>
            </a:r>
            <a:endParaRPr lang="en-US" sz="2800" dirty="0"/>
          </a:p>
          <a:p>
            <a:endParaRPr lang="en-US" dirty="0"/>
          </a:p>
        </p:txBody>
      </p:sp>
      <p:pic>
        <p:nvPicPr>
          <p:cNvPr id="5" name="Picture 4" descr="File:Target 10 points.sv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73" y="5890361"/>
            <a:ext cx="960727" cy="96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4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" b="44588"/>
          <a:stretch/>
        </p:blipFill>
        <p:spPr>
          <a:xfrm>
            <a:off x="83127" y="-106878"/>
            <a:ext cx="12485632" cy="6858000"/>
          </a:xfrm>
          <a:prstGeom prst="rect">
            <a:avLst/>
          </a:prstGeom>
        </p:spPr>
      </p:pic>
      <p:pic>
        <p:nvPicPr>
          <p:cNvPr id="6" name="Picture 5" descr="File:Target 10 points.sv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73" y="5890361"/>
            <a:ext cx="960727" cy="96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79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76745"/>
          </a:xfrm>
        </p:spPr>
        <p:txBody>
          <a:bodyPr/>
          <a:lstStyle/>
          <a:p>
            <a:r>
              <a:rPr lang="en-US" dirty="0"/>
              <a:t>Investigations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3179" y="1662545"/>
            <a:ext cx="9191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Warren Commission 1964 (10 months)</a:t>
            </a:r>
          </a:p>
          <a:p>
            <a:pPr lvl="0"/>
            <a:r>
              <a:rPr lang="en-US" sz="2400" dirty="0"/>
              <a:t>No conspiracy</a:t>
            </a:r>
          </a:p>
          <a:p>
            <a:pPr lvl="0"/>
            <a:r>
              <a:rPr lang="en-US" sz="2400" dirty="0"/>
              <a:t>888 pages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House Select Committee on Assassinations (1976)</a:t>
            </a:r>
          </a:p>
          <a:p>
            <a:pPr lvl="0"/>
            <a:r>
              <a:rPr lang="en-US" sz="2400" dirty="0"/>
              <a:t>Possible second shooter</a:t>
            </a:r>
          </a:p>
          <a:p>
            <a:pPr lvl="1"/>
            <a:r>
              <a:rPr lang="en-US" sz="2400" dirty="0" err="1"/>
              <a:t>Dictabelt</a:t>
            </a:r>
            <a:r>
              <a:rPr lang="en-US" sz="2400" dirty="0"/>
              <a:t> recording suggested 4 bullets (validity questioned afterward)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National Archives and Records Administration</a:t>
            </a:r>
          </a:p>
          <a:p>
            <a:pPr lvl="0"/>
            <a:r>
              <a:rPr lang="en-US" sz="2400" dirty="0"/>
              <a:t>Required to release all documents </a:t>
            </a:r>
          </a:p>
          <a:p>
            <a:pPr lvl="0"/>
            <a:r>
              <a:rPr lang="en-US" sz="2400" dirty="0"/>
              <a:t>Last minute redactions at the request of the CIA and FBI</a:t>
            </a:r>
          </a:p>
          <a:p>
            <a:endParaRPr lang="en-US" dirty="0"/>
          </a:p>
        </p:txBody>
      </p:sp>
      <p:pic>
        <p:nvPicPr>
          <p:cNvPr id="5" name="Picture 4" descr="File:Target 10 points.sv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73" y="5890361"/>
            <a:ext cx="960727" cy="96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76745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3179" y="1662545"/>
            <a:ext cx="91915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u="sng" dirty="0"/>
              <a:t>Assassination of John F. Kennedy, </a:t>
            </a:r>
            <a:r>
              <a:rPr lang="en-US" dirty="0"/>
              <a:t> Jeff </a:t>
            </a:r>
            <a:r>
              <a:rPr lang="en-US" dirty="0" err="1"/>
              <a:t>Wallenfeldt</a:t>
            </a:r>
            <a:r>
              <a:rPr lang="en-US" dirty="0"/>
              <a:t>, Sept. 6, 2019, Encyclopedia </a:t>
            </a:r>
            <a:r>
              <a:rPr lang="en-US" dirty="0" err="1"/>
              <a:t>Brittanica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https://www.earthcam.com/usa/texas/dallas/dealeyplaza/?content=about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u="sng" dirty="0"/>
          </a:p>
          <a:p>
            <a:pPr marL="342900" indent="-342900">
              <a:buFont typeface="+mj-lt"/>
              <a:buAutoNum type="arabicPeriod"/>
            </a:pPr>
            <a:r>
              <a:rPr lang="en-US" u="sng" dirty="0" err="1"/>
              <a:t>Dealey</a:t>
            </a:r>
            <a:r>
              <a:rPr lang="en-US" u="sng" dirty="0"/>
              <a:t> Plaza Cam, </a:t>
            </a:r>
            <a:r>
              <a:rPr lang="en-US" dirty="0"/>
              <a:t> Earth Cam, </a:t>
            </a:r>
            <a:r>
              <a:rPr lang="en-US" dirty="0">
                <a:hlinkClick r:id="rId2"/>
              </a:rPr>
              <a:t>https://www.earthcam.com/usa/texas/dallas/dealeyplaza/?content=about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u="sng" dirty="0"/>
          </a:p>
          <a:p>
            <a:pPr marL="342900" indent="-342900">
              <a:buFont typeface="+mj-lt"/>
              <a:buAutoNum type="arabicPeriod"/>
            </a:pPr>
            <a:r>
              <a:rPr lang="en-US" u="sng" dirty="0"/>
              <a:t>Episode 121 – The Primer</a:t>
            </a:r>
            <a:r>
              <a:rPr lang="en-US" dirty="0"/>
              <a:t>,  The Lone Gunman Podcast, </a:t>
            </a:r>
            <a:r>
              <a:rPr lang="en-US" dirty="0">
                <a:hlinkClick r:id="rId3"/>
              </a:rPr>
              <a:t>https://www.spreaker.com/user/thelonegunman/ep-121-the-primer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Miss Griffith-Evans 29 Jan 2018, </a:t>
            </a:r>
            <a:r>
              <a:rPr lang="en-US" dirty="0">
                <a:hlinkClick r:id="rId4"/>
              </a:rPr>
              <a:t>https://twitter.com/hashtag/crimeboards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u="sng" dirty="0"/>
              <a:t>Saudis Uncover New Evidence that JFK Died in a Fistfight with Lee Harvey Oswald</a:t>
            </a:r>
            <a:r>
              <a:rPr lang="en-US" dirty="0"/>
              <a:t>, Situation Theatre,  </a:t>
            </a:r>
            <a:r>
              <a:rPr lang="en-US" dirty="0">
                <a:hlinkClick r:id="rId5"/>
              </a:rPr>
              <a:t>http://situationtheatre.com/news-fuse/jfk-died-in-a-fistfight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File:Target 10 points.sv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73" y="5890361"/>
            <a:ext cx="960727" cy="96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4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147</TotalTime>
  <Words>331</Words>
  <Application>Microsoft Office PowerPoint</Application>
  <PresentationFormat>Widescreen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</vt:lpstr>
      <vt:lpstr>JFK:  What Really Happened?</vt:lpstr>
      <vt:lpstr>PowerPoint Presentation</vt:lpstr>
      <vt:lpstr>PowerPoint Presentation</vt:lpstr>
      <vt:lpstr>John Fitzgerald Kennedy</vt:lpstr>
      <vt:lpstr>Lee Harvey Oswald</vt:lpstr>
      <vt:lpstr>November 22, 1963 – Daeley Plaza</vt:lpstr>
      <vt:lpstr>PowerPoint Presentation</vt:lpstr>
      <vt:lpstr>Investigations</vt:lpstr>
      <vt:lpstr>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JFK</dc:title>
  <dc:creator>Chael Wyper</dc:creator>
  <cp:lastModifiedBy>Chael Wyper</cp:lastModifiedBy>
  <cp:revision>9</cp:revision>
  <dcterms:created xsi:type="dcterms:W3CDTF">2019-10-24T14:01:36Z</dcterms:created>
  <dcterms:modified xsi:type="dcterms:W3CDTF">2019-11-12T21:57:10Z</dcterms:modified>
</cp:coreProperties>
</file>